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4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51CC4-DBD6-4E9E-99F1-DF7D4EC39A43}" type="datetimeFigureOut">
              <a:rPr lang="pt-BR" smtClean="0"/>
              <a:t>13/09/2024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F393F-9412-40BF-8809-C9E21472D0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122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CB98D7-BAFF-45F7-A68C-F971205BC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8E023C-99EB-4AF7-A414-BB1839F73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94D058-9718-4CA7-8979-6510614F3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5A91-1368-41E9-8873-0031CA5A3CF2}" type="datetime1">
              <a:rPr lang="pt-BR" smtClean="0"/>
              <a:t>13/09/2024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4BCDE3-F179-4077-9CCC-7B9843AAC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III Saussure in focus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C6C30F-1629-4AE2-8175-DCF62E670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68EF-E9BC-42E8-BFAD-5FC29A13E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78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250A4-19F5-4C62-B9CD-5C8B4C913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96637AD-94AC-4CFA-9275-E9F4C4D88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67239D-8E95-420A-90AB-6C404B619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BD6F-08B6-4B42-91E1-209B0971F432}" type="datetime1">
              <a:rPr lang="pt-BR" smtClean="0"/>
              <a:t>13/09/2024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7CC52D-00B5-4467-B618-9C2B2B15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III Saussure in focus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795049-05E6-4E7B-955B-3437D6296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68EF-E9BC-42E8-BFAD-5FC29A13E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63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19E716-2036-4A25-B3EC-D6B5372D8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FE270FE-7394-41D3-8C3C-0628E9772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AAAA06-ACD3-45D1-9D4A-76DAE7F7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A96D-394E-4F21-A0D8-965051938DF5}" type="datetime1">
              <a:rPr lang="pt-BR" smtClean="0"/>
              <a:t>13/09/2024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B09EA8-7639-476D-81B3-DEFFB663F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III Saussure in focus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01D10D-70E2-4683-80A9-6B0896434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68EF-E9BC-42E8-BFAD-5FC29A13E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78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1C837-DABF-458E-A56D-F1B3BDFA8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D087D7-34B7-4B12-98BC-6499EE115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F154A4-082A-4DC6-8EFA-95366EBF3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E4CD1-647D-4402-86FD-618B1276B05B}" type="datetime1">
              <a:rPr lang="pt-BR" smtClean="0"/>
              <a:t>13/09/2024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2FEA07-4457-4552-94C5-1DA937D36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III Saussure in focus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345D50-B6F2-48F8-8B93-1A5919A83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68EF-E9BC-42E8-BFAD-5FC29A13E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072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903D2-98A5-4C27-9698-85A5B8B4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0EB3E9B-D892-42AF-99CF-355FCD78B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A8F5A0-E849-4849-AB57-A82AD1EED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39CD-73D8-4126-A0B9-9D5B5690B2E1}" type="datetime1">
              <a:rPr lang="pt-BR" smtClean="0"/>
              <a:t>13/09/2024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1CE7D2-8C5A-48FB-A648-B17E48EBE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III Saussure in focus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52B5C9-E219-440B-BBB5-DD5E89D04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68EF-E9BC-42E8-BFAD-5FC29A13E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43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E2C3-AC92-41B6-A775-ABCA9807A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99597B-E7C7-4E99-A1DF-B943A9A257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F8F22-7BA1-4489-AE5F-8BBA29FAC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A7758D-3098-4DCB-BDCD-4459D5236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500D-6DC4-4459-89FB-C51C378B4487}" type="datetime1">
              <a:rPr lang="pt-BR" smtClean="0"/>
              <a:t>13/09/2024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509815-D8CC-4929-8FB2-D95C7272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III Saussure in focus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E8FB482-9CC0-4FE1-B024-76536E8E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68EF-E9BC-42E8-BFAD-5FC29A13E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84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DB558C-CCF3-41EA-A133-0D29BC241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B1A297-741B-4544-8CB0-FC16295E1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A59B87B-FD0E-4490-9A99-6328E480A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0963DCE-BE48-47D4-8E4B-EDFD73D9D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A69E818-C397-45F2-8802-CDF103D6A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F4B4590-7EAE-4F00-BD86-5301CC414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FF3B-692F-4720-AE2C-D8E3C4537335}" type="datetime1">
              <a:rPr lang="pt-BR" smtClean="0"/>
              <a:t>13/09/2024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E8E7D25-02EB-4A44-8EB4-C36643E22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III Saussure in focus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0C549DA-C7FA-4155-90A9-224AEE62C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68EF-E9BC-42E8-BFAD-5FC29A13E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76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335B61-63DC-4112-9D4B-075740179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D54B6A8-BDCD-4D5A-9CCD-2478751A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8253-2124-4BAC-BEBA-59FED4A9CE1C}" type="datetime1">
              <a:rPr lang="pt-BR" smtClean="0"/>
              <a:t>13/09/2024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9C04FE1-F03C-4F9E-BCAC-E03139B72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III Saussure in focus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FF1789F-74E4-4872-9EF1-5AD01992F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68EF-E9BC-42E8-BFAD-5FC29A13E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84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B7A815-7229-4210-8059-A7B82EE5A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12F4-C9DC-4837-988A-6AA0211524C0}" type="datetime1">
              <a:rPr lang="pt-BR" smtClean="0"/>
              <a:t>13/09/2024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65163C8-45CA-44DE-8A12-2BA418A2F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III Saussure in focus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7C5E3CA-D58D-4A08-8B66-008E98714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68EF-E9BC-42E8-BFAD-5FC29A13E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25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A0D0A8-BC71-4D92-9C5F-953193888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9277D3-67A2-49EB-807D-8A77B0D5F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AE383B-BC8B-4166-8F56-3813B2AEA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B831077-60BC-4929-897D-331D4B634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10D9-C02C-484B-AA4A-667F8E839793}" type="datetime1">
              <a:rPr lang="pt-BR" smtClean="0"/>
              <a:t>13/09/2024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7746EB-575F-4753-B7C6-A436A0DD1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III Saussure in focus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E1408B8-C271-42F9-851C-E3864628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68EF-E9BC-42E8-BFAD-5FC29A13E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26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1B456F-D3AC-4E3C-AED9-50292E94B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3DF36D8-A28C-4BE4-9CF7-EDCDC054EA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71FFD4F-BE98-4EA9-9D14-D97006AB9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CF76AF-E829-4BA0-8E27-ACEA5CC26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0E84-D3B4-408B-9F63-2FAFFF9DCB12}" type="datetime1">
              <a:rPr lang="pt-BR" smtClean="0"/>
              <a:t>13/09/2024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CEFC39-F192-415C-B245-F0C7C8BF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III Saussure in focus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96ED13-6CDD-400D-B7B7-4F379D00B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68EF-E9BC-42E8-BFAD-5FC29A13E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71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88FE678-068E-4CA5-918F-43A766942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4FEB7A-63E4-4463-A233-3FF236B03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2C4467-C40F-4939-999A-0AE9DA211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7B1C3-740E-4608-ACF3-03880A56083D}" type="datetime1">
              <a:rPr lang="pt-BR" smtClean="0"/>
              <a:t>13/09/2024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3AAC3A-A169-4343-91C3-0C03A2543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III Saussure in focus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A1D40F-D7F9-450B-899B-9126F2250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168EF-E9BC-42E8-BFAD-5FC29A13E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69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A6D77-C7DF-4693-A9C9-646744377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789577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BE41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da apresentação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84B602-ACFB-4AD8-8F9F-CEECF6F7A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5576"/>
            <a:ext cx="9144000" cy="468086"/>
          </a:xfrm>
        </p:spPr>
        <p:txBody>
          <a:bodyPr>
            <a:normAutofit/>
          </a:bodyPr>
          <a:lstStyle/>
          <a:p>
            <a:pPr algn="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Nome do apresentador (Instituição do apresentador)</a:t>
            </a:r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7A13642F-9363-4BBF-8989-EE1B1DCC9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718788"/>
          </a:xfrm>
          <a:prstGeom prst="rect">
            <a:avLst/>
          </a:prstGeom>
        </p:spPr>
      </p:pic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785CD986-4DBC-4150-B7E2-FF6338FB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8766" y="6356350"/>
            <a:ext cx="8325394" cy="365125"/>
          </a:xfrm>
        </p:spPr>
        <p:txBody>
          <a:bodyPr/>
          <a:lstStyle/>
          <a:p>
            <a:r>
              <a:rPr lang="pt-BR" dirty="0"/>
              <a:t>III Saussure </a:t>
            </a:r>
            <a:r>
              <a:rPr lang="pt-BR" i="1" dirty="0"/>
              <a:t>in </a:t>
            </a:r>
            <a:r>
              <a:rPr lang="pt-BR" i="1" dirty="0" err="1"/>
              <a:t>focus</a:t>
            </a:r>
            <a:r>
              <a:rPr lang="pt-BR" i="1" dirty="0"/>
              <a:t> </a:t>
            </a:r>
            <a:r>
              <a:rPr lang="pt-BR" dirty="0"/>
              <a:t>| 18 a 20 de setembro de 2024</a:t>
            </a:r>
          </a:p>
        </p:txBody>
      </p:sp>
      <p:pic>
        <p:nvPicPr>
          <p:cNvPr id="9" name="Imagem 8" descr="Uma imagem contendo Logotipo&#10;&#10;Descrição gerada automaticamente">
            <a:extLst>
              <a:ext uri="{FF2B5EF4-FFF2-40B4-BE49-F238E27FC236}">
                <a16:creationId xmlns:a16="http://schemas.microsoft.com/office/drawing/2014/main" id="{DE14FCD3-11F1-4098-A008-985D721DD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479" y="5679666"/>
            <a:ext cx="1502888" cy="78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5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25BD0-CF78-4F47-8947-ECB1854B7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BE41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do slide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9F1B0D-A742-48A0-863D-CE8E5E294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Texto do slide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19E4838-4DD7-408F-9913-E6F07488D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III Saussure </a:t>
            </a:r>
            <a:r>
              <a:rPr lang="pt-BR" i="1" dirty="0"/>
              <a:t>in </a:t>
            </a:r>
            <a:r>
              <a:rPr lang="pt-BR" i="1" dirty="0" err="1"/>
              <a:t>focus</a:t>
            </a:r>
            <a:r>
              <a:rPr lang="pt-BR" i="1" dirty="0"/>
              <a:t> </a:t>
            </a:r>
            <a:r>
              <a:rPr lang="pt-BR" dirty="0"/>
              <a:t>| 18 a 20 de setembro de 2024</a:t>
            </a:r>
          </a:p>
        </p:txBody>
      </p:sp>
    </p:spTree>
    <p:extLst>
      <p:ext uri="{BB962C8B-B14F-4D97-AF65-F5344CB8AC3E}">
        <p14:creationId xmlns:p14="http://schemas.microsoft.com/office/powerpoint/2010/main" val="1006051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25BD0-CF78-4F47-8947-ECB1854B7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BE41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do slide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9F1B0D-A742-48A0-863D-CE8E5E294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Texto do slide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19E4838-4DD7-408F-9913-E6F07488D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III Saussure </a:t>
            </a:r>
            <a:r>
              <a:rPr lang="pt-BR" i="1" dirty="0"/>
              <a:t>in </a:t>
            </a:r>
            <a:r>
              <a:rPr lang="pt-BR" i="1" dirty="0" err="1"/>
              <a:t>focus</a:t>
            </a:r>
            <a:r>
              <a:rPr lang="pt-BR" i="1" dirty="0"/>
              <a:t> </a:t>
            </a:r>
            <a:r>
              <a:rPr lang="pt-BR" dirty="0"/>
              <a:t>| 18 a 20 de setembro de 2024</a:t>
            </a:r>
          </a:p>
        </p:txBody>
      </p:sp>
    </p:spTree>
    <p:extLst>
      <p:ext uri="{BB962C8B-B14F-4D97-AF65-F5344CB8AC3E}">
        <p14:creationId xmlns:p14="http://schemas.microsoft.com/office/powerpoint/2010/main" val="1103372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25BD0-CF78-4F47-8947-ECB1854B7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BE41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do slide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9F1B0D-A742-48A0-863D-CE8E5E294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Texto do slide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19E4838-4DD7-408F-9913-E6F07488D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III Saussure </a:t>
            </a:r>
            <a:r>
              <a:rPr lang="pt-BR" i="1" dirty="0"/>
              <a:t>in </a:t>
            </a:r>
            <a:r>
              <a:rPr lang="pt-BR" i="1" dirty="0" err="1"/>
              <a:t>focus</a:t>
            </a:r>
            <a:r>
              <a:rPr lang="pt-BR" i="1" dirty="0"/>
              <a:t> </a:t>
            </a:r>
            <a:r>
              <a:rPr lang="pt-BR" dirty="0"/>
              <a:t>| 18 a 20 de setembro de 2024</a:t>
            </a:r>
          </a:p>
        </p:txBody>
      </p:sp>
    </p:spTree>
    <p:extLst>
      <p:ext uri="{BB962C8B-B14F-4D97-AF65-F5344CB8AC3E}">
        <p14:creationId xmlns:p14="http://schemas.microsoft.com/office/powerpoint/2010/main" val="39145923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77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Título da apresentação</vt:lpstr>
      <vt:lpstr>Título do slide</vt:lpstr>
      <vt:lpstr>Título do slide</vt:lpstr>
      <vt:lpstr>Título do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Allana Cristina</dc:creator>
  <cp:lastModifiedBy>Allana Cristina</cp:lastModifiedBy>
  <cp:revision>5</cp:revision>
  <dcterms:created xsi:type="dcterms:W3CDTF">2024-09-13T10:29:34Z</dcterms:created>
  <dcterms:modified xsi:type="dcterms:W3CDTF">2024-09-13T11:44:04Z</dcterms:modified>
</cp:coreProperties>
</file>